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2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00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2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12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2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8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4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1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7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9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8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0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63EF-344B-41AB-833B-D72A2F9855CB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E011EF-9D19-4DCE-A203-50760471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65" y="403411"/>
            <a:ext cx="10246659" cy="59839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учреждение дополнительного образования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 творчества» Лев-Толстовского муниципального района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(МБУ ДО «Дом  творчества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</a:t>
            </a:r>
            <a:r>
              <a:rPr lang="ru-RU" sz="4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художником. </a:t>
            </a:r>
            <a:br>
              <a:rPr lang="ru-RU" sz="4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Сорокин</a:t>
            </a:r>
            <a:r>
              <a:rPr lang="ru-RU" sz="4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     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Холодкова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Марина Александровна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Лев Толстой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719" y="624110"/>
            <a:ext cx="9527894" cy="128089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Искусствовед Т.И. Нечаева определяет тайну таланта художника: «Он не только воспел гармонию мира, счастья жизни, он сделал это по-своему. Особенно это касается последнего периода творчества. Он выработал свою особую технику - он шел от импрессионизма в сторону живописного экспрессионизма, настолько его живопись динамична и по фактуре, и по внутреннему ощущению. Ему уже собственно предмет не так важен, он его уже не изображает, а обозначает, и он является частью композиции и живописного действа. Здесь живопись можно сравнить с музыкой - с ритмами, мощными звуками, их сочетанием. Есть даже выражение - симфоническое звучание холста. Все вместе у Сорокина - триумф жизни, триумф духа».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81381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oo sor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8627" r="4577" b="7223"/>
          <a:stretch/>
        </p:blipFill>
        <p:spPr bwMode="auto">
          <a:xfrm>
            <a:off x="1896035" y="228600"/>
            <a:ext cx="9022977" cy="6360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2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77" y="537883"/>
            <a:ext cx="7422776" cy="5903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5" y="389965"/>
            <a:ext cx="7046259" cy="605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9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9625"/>
            <a:ext cx="7611035" cy="598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6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591671"/>
            <a:ext cx="7705165" cy="563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9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4" y="228600"/>
            <a:ext cx="4961966" cy="6225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1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9" y="309282"/>
            <a:ext cx="9944754" cy="159571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его учеников в Елецком художественном училище вспоминает о своем учителе: "Он был велик талантом, скромен и беззащитен в жизни. За жизнелюбием и уравновешенностью пряталось его интеллектуальное одиночество. Среди всех нас, окружавших его, не было личности, равной ему. Он был один! В творчестве он мог соперничать только с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собой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89" y="2407024"/>
            <a:ext cx="6306670" cy="427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5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929" y="624110"/>
            <a:ext cx="9581683" cy="128089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В.С. Сорокин - Заслуженный художник РСФСР (1976), Народный художник России (1991). Он награжден орденами Трудового Красного Знамени (1971), Дружбы народов (1986), «Знак Почета» (1997), золотой медалью Российской Академии художеств (1997).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lesoreades.ru/_img/photoalbums/145_3248_lg_sorokin_f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2918012"/>
            <a:ext cx="5284693" cy="3550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6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353" y="624110"/>
            <a:ext cx="9689259" cy="128089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1992 году в г. Липецке открыт Музей-мастерская художника В.С. Сорокина, ныне Художественный музей им. В.С. Сорокина – Дом Мастера. С 1993 года его имя носит Липецкая детская художественная школа № 1. В 1994 году он был избран Почетным гражданином г. Липецка.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тинки по запросу &quot;сорокин художник фото дом художн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43" y="2700599"/>
            <a:ext cx="5940425" cy="395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&quot;сорокин художник фото дом художника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 r="18611"/>
          <a:stretch/>
        </p:blipFill>
        <p:spPr bwMode="auto">
          <a:xfrm>
            <a:off x="8310283" y="2700599"/>
            <a:ext cx="2998694" cy="395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4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106" y="605118"/>
            <a:ext cx="8620322" cy="54863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Сорокин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Семенович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1912-2001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&quot;сорокин художник фото дом художн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81" y="605118"/>
            <a:ext cx="4531659" cy="566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8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907" y="624110"/>
            <a:ext cx="9702706" cy="128089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В.С. Сорокин 25 августа 2001 года в г. Липецке. </a:t>
            </a:r>
          </a:p>
        </p:txBody>
      </p:sp>
      <p:pic>
        <p:nvPicPr>
          <p:cNvPr id="4" name="Рисунок 3" descr="ÐÐ°ÑÑÐ¸Ð½ÐºÐ¸ Ð¿Ð¾ Ð·Ð°Ð¿ÑÐ¾ÑÑ ÑÐ¾ÑÐ¾ÐºÐ¸Ð½ Ð²Ð¸ÐºÑÐ¾Ñ ÑÐµÐ¼ÐµÐ½Ð¾Ð²Ð¸Ñ ÑÑÐ´Ð¾Ð¶Ð½Ð¸Ðº Ð»Ð¸Ð¿ÐµÑÐ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1371600"/>
            <a:ext cx="3980329" cy="5069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753034"/>
            <a:ext cx="9675812" cy="115196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2004 года ежегодно 25 декабря в день его рождения в Липецкой области проводится День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2006 года в г. Ельце  работает Культурный центр имени В.С. Сорокина с постоянной выставкой его картин, открытый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елецким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коллекционером Е.П.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Крикуновым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Липецке создан Фонд художника Виктора Сорокина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Учреждена областная премия имени В.С. Сорокина, которой ежегодно награждаются лучшие воспитанники детских художественных школ.</a:t>
            </a:r>
            <a:r>
              <a:rPr lang="ru-RU" sz="2800" dirty="0"/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174812"/>
            <a:ext cx="9675812" cy="17301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2013 года в г. Липецке существует бульвар Виктора Сорокина.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upload.wikimedia.org/wikipedia/commons/8/83/%D0%9F%D0%B0%D0%BC%D1%8F%D1%82%D0%BD%D0%B8%D0%BA_%D0%A1%D0%BE%D1%80%D0%BE%D0%BA%D0%B8%D0%BD%D1%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53" y="1748118"/>
            <a:ext cx="5986836" cy="4746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0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329" y="779928"/>
            <a:ext cx="3899647" cy="112507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мастера хранятся в Третьяковской галерее, в Липецком областном и Елецком краеведческих музеях, других государственных и частных собраниях в России и за рубежом.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артинки по запросу &quot;сорокин автопортре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5" y="498942"/>
            <a:ext cx="4249309" cy="57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484095"/>
            <a:ext cx="9117106" cy="5903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671" y="5155769"/>
            <a:ext cx="9743047" cy="1218137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Виктор Семенович Сорокин родился 25 декабря 1912 года в Москве. Его мать происходила из купеческого сословия, отец был офицером, служил в технических войсках.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Виктор Сорокин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29" y="394447"/>
            <a:ext cx="6488860" cy="466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9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907" y="624110"/>
            <a:ext cx="9702706" cy="128089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1917 году родители мальчика умерли, он воспитывался сначала у родственников, потом, с 12 лет – в детском доме, с 17 лет – в трудовой коммуне ОГПУ им. Дзержинского в Люберцах. </a:t>
            </a:r>
            <a:endParaRPr lang="ru-RU" sz="2400" dirty="0"/>
          </a:p>
        </p:txBody>
      </p:sp>
      <p:pic>
        <p:nvPicPr>
          <p:cNvPr id="4" name="Рисунок 3" descr="Виктор Сорокин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06" y="1905000"/>
            <a:ext cx="6323011" cy="4710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294" y="624110"/>
            <a:ext cx="3859306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коммуне он посещал изостудию, руководитель которой Б.В. Иогансон рекомендовал Виктора Сорокина в Московский художественный институт им. Сурикова</a:t>
            </a:r>
            <a:endParaRPr lang="ru-RU" dirty="0"/>
          </a:p>
        </p:txBody>
      </p:sp>
      <p:pic>
        <p:nvPicPr>
          <p:cNvPr id="4" name="Рисунок 3" descr="https://upload.wikimedia.org/wikipedia/commons/thumb/c/c4/%D0%92%D0%B8%D0%BA%D1%82%D0%BE%D1%80_%D0%A1%D0%BE%D1%80%D0%BE%D0%BA%D0%B8%D0%BD_2.jpg/220px-%D0%92%D0%B8%D0%BA%D1%82%D0%BE%D1%80_%D0%A1%D0%BE%D1%80%D0%BE%D0%BA%D0%B8%D0%BD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06" y="753035"/>
            <a:ext cx="4185069" cy="5620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7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306" y="712694"/>
            <a:ext cx="10421470" cy="13447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(1946; мастерская С.В. Герасимова), художник совершенствовал свое мастерство под руководством И.Э. Грабаря и Б.В. Иогансона. В 1946 году он был принят в члены Союза художников СССР.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артинки по запросу &quot;грабарь иогансон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1"/>
          <a:stretch/>
        </p:blipFill>
        <p:spPr bwMode="auto">
          <a:xfrm>
            <a:off x="1790334" y="2554942"/>
            <a:ext cx="3758819" cy="3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&quot;грабарь иогансон&quot;"/>
          <p:cNvSpPr>
            <a:spLocks noChangeAspect="1" noChangeArrowheads="1"/>
          </p:cNvSpPr>
          <p:nvPr/>
        </p:nvSpPr>
        <p:spPr bwMode="auto">
          <a:xfrm>
            <a:off x="2441575" y="17525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грабарь иогансо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86" y="2479268"/>
            <a:ext cx="3048307" cy="39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70694" y="638735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Б.В. Иогансон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0024" y="6383760"/>
            <a:ext cx="14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И.Э. Грабарь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19" y="624110"/>
            <a:ext cx="9756494" cy="85506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1948 году В.С. Сорокин переехал в Елец.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 года он работал преподавателем живописи в Елецком художественном училище, и впоследствии говорил об этом периоде: «Если б не Елец, может, и не выжил бы как художник».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326341"/>
            <a:ext cx="5731342" cy="4141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7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3" y="624110"/>
            <a:ext cx="9501000" cy="128089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1957 года Виктор Семенович жил в Липецке. Здесь его работы завоевали признание профессионалов, стали широко известны любителям живописи.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Виктор Сорокин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81" y="2070847"/>
            <a:ext cx="6031660" cy="4567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013" y="484094"/>
            <a:ext cx="9729600" cy="14209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В.С. Сорокин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участвовал в художественных выставках – всесоюзных, всероссийских, республиканских, региональных, зарубежных, областных. Более двадцати персональных выставок художника прошло в Липецке, Ельце, Санкт-Петербурге, Москве. Его излюбленные жанры – натюрморт, пейзаж, интерьер, портрет.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Картинки по запросу &quot;сорокин художник фото и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54941"/>
            <a:ext cx="5351929" cy="402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473</Words>
  <Application>Microsoft Office PowerPoint</Application>
  <PresentationFormat>Широкоэкранный</PresentationFormat>
  <Paragraphs>19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 учреждение дополнительного образования   «Дом  творчества» Лев-Толстовского муниципального района (МБУ ДО «Дом  творчества»)    «Знакомство с художником.  В.С. Сорокин»                              Составила:        педагог дополнительного образования              Холодкова Марина Александровна        п. Лев Толстой 2020 г. </vt:lpstr>
      <vt:lpstr>       Сорокин Виктор Семенович        1912-2001</vt:lpstr>
      <vt:lpstr>Художник Виктор Семенович Сорокин родился 25 декабря 1912 года в Москве. Его мать происходила из купеческого сословия, отец был офицером, служил в технических войсках. </vt:lpstr>
      <vt:lpstr>В 1917 году родители мальчика умерли, он воспитывался сначала у родственников, потом, с 12 лет – в детском доме, с 17 лет – в трудовой коммуне ОГПУ им. Дзержинского в Люберцах. </vt:lpstr>
      <vt:lpstr>В коммуне он посещал изостудию, руководитель которой Б.В. Иогансон рекомендовал Виктора Сорокина в Московский художественный институт им. Сурикова</vt:lpstr>
      <vt:lpstr>Окончив институт (1946; мастерская С.В. Герасимова), художник совершенствовал свое мастерство под руководством И.Э. Грабаря и Б.В. Иогансона. В 1946 году он был принят в члены Союза художников СССР. </vt:lpstr>
      <vt:lpstr>В 1948 году В.С. Сорокин переехал в Елец. До 1957 года он работал преподавателем живописи в Елецком художественном училище, и впоследствии говорил об этом периоде: «Если б не Елец, может, и не выжил бы как художник». </vt:lpstr>
      <vt:lpstr>С 1957 года Виктор Семенович жил в Липецке. Здесь его работы завоевали признание профессионалов, стали широко известны любителям живописи.  </vt:lpstr>
      <vt:lpstr>В.С. Сорокин активно участвовал в художественных выставках – всесоюзных, всероссийских, республиканских, региональных, зарубежных, областных. Более двадцати персональных выставок художника прошло в Липецке, Ельце, Санкт-Петербурге, Москве. Его излюбленные жанры – натюрморт, пейзаж, интерьер, портрет.  </vt:lpstr>
      <vt:lpstr>Искусствовед Т.И. Нечаева определяет тайну таланта художника: «Он не только воспел гармонию мира, счастья жизни, он сделал это по-своему. Особенно это касается последнего периода творчества. Он выработал свою особую технику - он шел от импрессионизма в сторону живописного экспрессионизма, настолько его живопись динамична и по фактуре, и по внутреннему ощущению. Ему уже собственно предмет не так важен, он его уже не изображает, а обозначает, и он является частью композиции и живописного действа. Здесь живопись можно сравнить с музыкой - с ритмами, мощными звуками, их сочетанием. Есть даже выражение - симфоническое звучание холста. Все вместе у Сорокина - триумф жизни, триумф духа».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 из его учеников в Елецком художественном училище вспоминает о своем учителе: "Он был велик талантом, скромен и беззащитен в жизни. За жизнелюбием и уравновешенностью пряталось его интеллектуальное одиночество. Среди всех нас, окружавших его, не было личности, равной ему. Он был один! В творчестве он мог соперничать только с сами собой." </vt:lpstr>
      <vt:lpstr>В.С. Сорокин - Заслуженный художник РСФСР (1976), Народный художник России (1991). Он награжден орденами Трудового Красного Знамени (1971), Дружбы народов (1986), «Знак Почета» (1997), золотой медалью Российской Академии художеств (1997). </vt:lpstr>
      <vt:lpstr>В 1992 году в г. Липецке открыт Музей-мастерская художника В.С. Сорокина, ныне Художественный музей им. В.С. Сорокина – Дом Мастера. С 1993 года его имя носит Липецкая детская художественная школа № 1. В 1994 году он был избран Почетным гражданином г. Липецка. </vt:lpstr>
      <vt:lpstr>Умер В.С. Сорокин 25 августа 2001 года в г. Липецке. </vt:lpstr>
      <vt:lpstr>С 2004 года ежегодно 25 декабря в день его рождения в Липецкой области проводится День Художника   С 2006 года в г. Ельце  работает Культурный центр имени В.С. Сорокина с постоянной выставкой его картин, открытый елецким коллекционером Е.П. Крикуновым.  В Липецке создан Фонд художника Виктора Сорокина.  Учреждена областная премия имени В.С. Сорокина, которой ежегодно награждаются лучшие воспитанники детских художественных школ. </vt:lpstr>
      <vt:lpstr>  С 2013 года в г. Липецке существует бульвар Виктора Сорокина.  </vt:lpstr>
      <vt:lpstr>Работы мастера хранятся в Третьяковской галерее, в Липецком областном и Елецком краеведческих музеях, других государственных и частных собраниях в России и за рубежом.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учреждение дополнительного образования   «Дом  творчества» Лев-Толстовского муниципального района (МБУ ДО «Дом  творчества»)    «Знакомство с художником»                              Составила:        педагог дополнительного образования              Холодкова Марина Александровна       п. Лев Толстой 2020 г.</dc:title>
  <dc:creator>Пользователь Windows</dc:creator>
  <cp:lastModifiedBy>Пользователь Windows</cp:lastModifiedBy>
  <cp:revision>8</cp:revision>
  <dcterms:created xsi:type="dcterms:W3CDTF">2021-02-21T13:48:38Z</dcterms:created>
  <dcterms:modified xsi:type="dcterms:W3CDTF">2021-02-21T14:57:49Z</dcterms:modified>
</cp:coreProperties>
</file>